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1" r:id="rId9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6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62" autoAdjust="0"/>
  </p:normalViewPr>
  <p:slideViewPr>
    <p:cSldViewPr>
      <p:cViewPr varScale="1">
        <p:scale>
          <a:sx n="102" d="100"/>
          <a:sy n="102" d="100"/>
        </p:scale>
        <p:origin x="106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17BCE2F-D61D-4E62-9703-CE4355CD4BE1}" type="datetimeFigureOut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F89C0AE-FA5D-4CAC-A347-B98AF004D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661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1A9F68A-0DBD-43D5-954F-5B0E34CD104D}" type="datetimeFigureOut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3FFB0F-448F-4553-814C-95956908C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93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05000" y="4857750"/>
            <a:ext cx="2133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5B8F1-32C4-4FA6-8475-9736D3D6E897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4857750"/>
            <a:ext cx="2895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7C20E-1F2E-4809-B9E2-100F2AADB4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3F55A-A4D5-4B86-8122-8AFC95685EE5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46EEC-13A4-413A-89D0-B2CAFE7902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6A766-C7D8-4D98-ACCC-A19565F1367B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BCCEA-27B6-4C84-9D21-A548A690A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B409-A68F-45CE-BA1A-AB9D1DC02882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E4B61-D119-4C2A-B0FD-8BB9E4349C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0853B-E912-45C7-84AE-E7FB77CE837C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E44AA-0150-4A50-A27C-0310240D4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79EC6-8B01-4B40-8478-17258611CA64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21DF-A11E-4644-91CD-53DC8D5D7B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3998C-1701-446A-9C46-D70577BCF9E9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2E9A-6385-4C30-BDC6-E81C10C422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91E7-AFA4-4D48-BA7B-D775766DCBAE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3F67-2221-4A6C-A554-369E8559BB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9363A-8EF7-4FF5-8770-A37D92B16B0D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F8EDC-486C-486D-91C3-F0BB61E194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AF787-0912-409D-AAE9-FD1773A7772B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279-1404-4E11-81FA-B82ECB6FDC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ECAC5-C6B8-433A-9C87-46EDF975B513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BDB8F-D98A-42F3-AE15-FEC73D37FF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41F0A5-EDB1-44ED-A710-B04655A3E7C2}" type="datetime1">
              <a:rPr lang="en-US"/>
              <a:pPr>
                <a:defRPr/>
              </a:pPr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3CEE0F-0A67-4BAA-86C5-A7ABFBF9A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Ryan D. Quint, PhD, PE</a:t>
            </a:r>
          </a:p>
          <a:p>
            <a:r>
              <a:rPr lang="en-US" sz="2200" dirty="0" smtClean="0"/>
              <a:t>North American Electric Reliability Corporation</a:t>
            </a: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750"/>
            <a:ext cx="8229600" cy="2057400"/>
          </a:xfrm>
        </p:spPr>
        <p:txBody>
          <a:bodyPr/>
          <a:lstStyle/>
          <a:p>
            <a:r>
              <a:rPr lang="en-US" dirty="0" smtClean="0"/>
              <a:t>Practical Experience from the Blue Cut Fire Disturbance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C20E-1F2E-4809-B9E2-100F2AADB42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3959826"/>
            <a:ext cx="1828800" cy="59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95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8891" y="596166"/>
            <a:ext cx="2656367" cy="343699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138" y="590550"/>
            <a:ext cx="2661983" cy="34482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590550"/>
            <a:ext cx="2656368" cy="344260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4991" y="2907359"/>
            <a:ext cx="1290701" cy="167627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5268" y="2892809"/>
            <a:ext cx="1296171" cy="167353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-190500"/>
            <a:ext cx="8229600" cy="857250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NERC Disturbance Reports and Alerts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24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-190500"/>
            <a:ext cx="8229600" cy="857250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Blue Cut Fire Disturbance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492" y="2495618"/>
            <a:ext cx="5251191" cy="219357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883" y="635755"/>
            <a:ext cx="2999917" cy="17074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819150"/>
            <a:ext cx="3581346" cy="137173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6515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-190500"/>
            <a:ext cx="8229600" cy="857250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Bulk System </a:t>
            </a:r>
            <a:r>
              <a:rPr lang="en-US" sz="2400" dirty="0" smtClean="0">
                <a:solidFill>
                  <a:schemeClr val="bg1"/>
                </a:solidFill>
              </a:rPr>
              <a:t>Phase Jump – During Fault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03" y="514350"/>
            <a:ext cx="803589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997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-190500"/>
            <a:ext cx="8229600" cy="857250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Inverter PLL and Frequency Calculation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80075"/>
            <a:ext cx="8200058" cy="33944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643983"/>
            <a:ext cx="1905793" cy="5895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4" name="Straight Arrow Connector 13"/>
          <p:cNvCxnSpPr/>
          <p:nvPr/>
        </p:nvCxnSpPr>
        <p:spPr>
          <a:xfrm>
            <a:off x="3886200" y="1233508"/>
            <a:ext cx="228600" cy="133824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248400" y="3333750"/>
            <a:ext cx="13716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287322" y="1712129"/>
            <a:ext cx="104078" cy="166446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29400" y="135255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is key!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871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-190500"/>
            <a:ext cx="8229600" cy="857250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Modeling Frequency-Related Relays in Simulations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24355" y="1198176"/>
            <a:ext cx="3569970" cy="28352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155" y="3894951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j-lt"/>
              </a:rPr>
              <a:t>Source: </a:t>
            </a:r>
            <a:r>
              <a:rPr lang="en-US" sz="1200" dirty="0" smtClean="0">
                <a:latin typeface="+mj-lt"/>
              </a:rPr>
              <a:t>[WECC, PEACE®]</a:t>
            </a:r>
            <a:endParaRPr lang="en-US" sz="1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555" y="1731576"/>
            <a:ext cx="4898599" cy="153581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77000" y="3267392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+mj-lt"/>
              </a:rPr>
              <a:t>Source: </a:t>
            </a:r>
            <a:r>
              <a:rPr lang="en-US" sz="1200" dirty="0" smtClean="0">
                <a:latin typeface="+mj-lt"/>
              </a:rPr>
              <a:t>[</a:t>
            </a:r>
            <a:r>
              <a:rPr lang="en-US" sz="1200" dirty="0" err="1" smtClean="0">
                <a:latin typeface="+mj-lt"/>
              </a:rPr>
              <a:t>PowerWorld</a:t>
            </a:r>
            <a:r>
              <a:rPr lang="en-US" sz="1200" dirty="0" smtClean="0">
                <a:latin typeface="+mj-lt"/>
              </a:rPr>
              <a:t>]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5994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0"/>
            <a:ext cx="8229600" cy="857250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Key Takeaways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0"/>
            <a:ext cx="8229600" cy="3927873"/>
          </a:xfrm>
        </p:spPr>
        <p:txBody>
          <a:bodyPr/>
          <a:lstStyle/>
          <a:p>
            <a:r>
              <a:rPr lang="en-US" sz="2200" dirty="0" smtClean="0"/>
              <a:t>Blue Cut Fire Disturbance</a:t>
            </a:r>
            <a:endParaRPr lang="en-US" sz="2200" dirty="0" smtClean="0"/>
          </a:p>
          <a:p>
            <a:pPr lvl="1"/>
            <a:r>
              <a:rPr lang="en-US" sz="1800" dirty="0" smtClean="0"/>
              <a:t>Erroneous tripping on calculated frequency</a:t>
            </a:r>
          </a:p>
          <a:p>
            <a:pPr lvl="1"/>
            <a:r>
              <a:rPr lang="en-US" sz="1800" dirty="0" smtClean="0"/>
              <a:t>Specific to one solar PV inverter manufacturer</a:t>
            </a:r>
          </a:p>
          <a:p>
            <a:pPr lvl="1"/>
            <a:r>
              <a:rPr lang="en-US" sz="1800" dirty="0" smtClean="0"/>
              <a:t>Problem addressed across entire fleet of BPS-connected inverters</a:t>
            </a:r>
          </a:p>
          <a:p>
            <a:pPr lvl="1"/>
            <a:r>
              <a:rPr lang="en-US" sz="1800" dirty="0" smtClean="0"/>
              <a:t>Have not seen this issue since</a:t>
            </a:r>
            <a:endParaRPr lang="en-US" sz="1800" dirty="0" smtClean="0"/>
          </a:p>
          <a:p>
            <a:r>
              <a:rPr lang="en-US" sz="2200" dirty="0" smtClean="0"/>
              <a:t>Simulations</a:t>
            </a:r>
            <a:endParaRPr lang="en-US" sz="2200" dirty="0" smtClean="0"/>
          </a:p>
          <a:p>
            <a:pPr lvl="1"/>
            <a:r>
              <a:rPr lang="en-US" sz="1800" dirty="0" smtClean="0"/>
              <a:t>Careful using frequency-related relay models in studies</a:t>
            </a:r>
          </a:p>
          <a:p>
            <a:pPr lvl="1"/>
            <a:r>
              <a:rPr lang="en-US" sz="1800" dirty="0" smtClean="0"/>
              <a:t>Assure that those models are using some form of voltage inhibit function and/or are filtering the frequency signal before taking action</a:t>
            </a:r>
          </a:p>
          <a:p>
            <a:pPr lvl="1"/>
            <a:r>
              <a:rPr lang="en-US" sz="1800" dirty="0" smtClean="0"/>
              <a:t>Use “monitor only” mode, as a precaution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96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7734"/>
          <a:stretch/>
        </p:blipFill>
        <p:spPr>
          <a:xfrm>
            <a:off x="304800" y="489897"/>
            <a:ext cx="8181739" cy="459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83710"/>
      </p:ext>
    </p:extLst>
  </p:cSld>
  <p:clrMapOvr>
    <a:masterClrMapping/>
  </p:clrMapOvr>
</p:sld>
</file>

<file path=ppt/theme/theme1.xml><?xml version="1.0" encoding="utf-8"?>
<a:theme xmlns:a="http://schemas.openxmlformats.org/drawingml/2006/main" name="2010-IEEE-PES-Template-Office07-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60178</TotalTime>
  <Words>142</Words>
  <Application>Microsoft Office PowerPoint</Application>
  <PresentationFormat>On-screen Show (16:9)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2010-IEEE-PES-Template-Office07-V2</vt:lpstr>
      <vt:lpstr>Practical Experience from the Blue Cut Fire Disturbance</vt:lpstr>
      <vt:lpstr>NERC Disturbance Reports and Alerts</vt:lpstr>
      <vt:lpstr>Blue Cut Fire Disturbance</vt:lpstr>
      <vt:lpstr>Bulk System Phase Jump – During Fault</vt:lpstr>
      <vt:lpstr>Inverter PLL and Frequency Calculation</vt:lpstr>
      <vt:lpstr>Modeling Frequency-Related Relays in Simulations</vt:lpstr>
      <vt:lpstr>Key Takeaways</vt:lpstr>
      <vt:lpstr>PowerPoint Presentation</vt:lpstr>
    </vt:vector>
  </TitlesOfParts>
  <Company>IEEE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IEEE</dc:creator>
  <cp:lastModifiedBy>Ryan Quint</cp:lastModifiedBy>
  <cp:revision>385</cp:revision>
  <dcterms:created xsi:type="dcterms:W3CDTF">2010-10-12T18:25:44Z</dcterms:created>
  <dcterms:modified xsi:type="dcterms:W3CDTF">2019-08-02T17:38:35Z</dcterms:modified>
</cp:coreProperties>
</file>