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4" r:id="rId2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62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55"/>
    <p:restoredTop sz="86372" autoAdjust="0"/>
  </p:normalViewPr>
  <p:slideViewPr>
    <p:cSldViewPr>
      <p:cViewPr varScale="1">
        <p:scale>
          <a:sx n="110" d="100"/>
          <a:sy n="110" d="100"/>
        </p:scale>
        <p:origin x="648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517BCE2F-D61D-4E62-9703-CE4355CD4BE1}" type="datetimeFigureOut">
              <a:rPr lang="en-US"/>
              <a:pPr>
                <a:defRPr/>
              </a:pPr>
              <a:t>8/7/19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pPr>
              <a:defRPr/>
            </a:pPr>
            <a:fld id="{DF89C0AE-FA5D-4CAC-A347-B98AF004D1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661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D1A9F68A-0DBD-43D5-954F-5B0E34CD104D}" type="datetimeFigureOut">
              <a:rPr lang="en-US"/>
              <a:pPr>
                <a:defRPr/>
              </a:pPr>
              <a:t>8/7/19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pPr>
              <a:defRPr/>
            </a:pPr>
            <a:fld id="{1B3FFB0F-448F-4553-814C-95956908C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938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905000" y="4857750"/>
            <a:ext cx="2133600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5B8F1-32C4-4FA6-8475-9736D3D6E897}" type="datetime1">
              <a:rPr lang="en-US"/>
              <a:pPr>
                <a:defRPr/>
              </a:pPr>
              <a:t>8/7/19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4800" y="4857750"/>
            <a:ext cx="2895600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0"/>
            <a:ext cx="2209800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7C20E-1F2E-4809-B9E2-100F2AADB4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3F55A-A4D5-4B86-8122-8AFC95685EE5}" type="datetime1">
              <a:rPr lang="en-US"/>
              <a:pPr>
                <a:defRPr/>
              </a:pPr>
              <a:t>8/7/19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46EEC-13A4-413A-89D0-B2CAFE7902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6A766-C7D8-4D98-ACCC-A19565F1367B}" type="datetime1">
              <a:rPr lang="en-US"/>
              <a:pPr>
                <a:defRPr/>
              </a:pPr>
              <a:t>8/7/19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BCCEA-27B6-4C84-9D21-A548A690A6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B409-A68F-45CE-BA1A-AB9D1DC02882}" type="datetime1">
              <a:rPr lang="en-US"/>
              <a:pPr>
                <a:defRPr/>
              </a:pPr>
              <a:t>8/7/19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E4B61-D119-4C2A-B0FD-8BB9E4349C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0853B-E912-45C7-84AE-E7FB77CE837C}" type="datetime1">
              <a:rPr lang="en-US"/>
              <a:pPr>
                <a:defRPr/>
              </a:pPr>
              <a:t>8/7/19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E44AA-0150-4A50-A27C-0310240D41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79EC6-8B01-4B40-8478-17258611CA64}" type="datetime1">
              <a:rPr lang="en-US"/>
              <a:pPr>
                <a:defRPr/>
              </a:pPr>
              <a:t>8/7/19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821DF-A11E-4644-91CD-53DC8D5D7B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3998C-1701-446A-9C46-D70577BCF9E9}" type="datetime1">
              <a:rPr lang="en-US"/>
              <a:pPr>
                <a:defRPr/>
              </a:pPr>
              <a:t>8/7/19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62E9A-6385-4C30-BDC6-E81C10C422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091E7-AFA4-4D48-BA7B-D775766DCBAE}" type="datetime1">
              <a:rPr lang="en-US"/>
              <a:pPr>
                <a:defRPr/>
              </a:pPr>
              <a:t>8/7/19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E3F67-2221-4A6C-A554-369E8559BB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9363A-8EF7-4FF5-8770-A37D92B16B0D}" type="datetime1">
              <a:rPr lang="en-US"/>
              <a:pPr>
                <a:defRPr/>
              </a:pPr>
              <a:t>8/7/19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F8EDC-486C-486D-91C3-F0BB61E194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AF787-0912-409D-AAE9-FD1773A7772B}" type="datetime1">
              <a:rPr lang="en-US"/>
              <a:pPr>
                <a:defRPr/>
              </a:pPr>
              <a:t>8/7/19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E6279-1404-4E11-81FA-B82ECB6FDC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ECAC5-C6B8-433A-9C87-46EDF975B513}" type="datetime1">
              <a:rPr lang="en-US"/>
              <a:pPr>
                <a:defRPr/>
              </a:pPr>
              <a:t>8/7/19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BDB8F-D98A-42F3-AE15-FEC73D37FF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141F0A5-EDB1-44ED-A710-B04655A3E7C2}" type="datetime1">
              <a:rPr lang="en-US"/>
              <a:pPr>
                <a:defRPr/>
              </a:pPr>
              <a:t>8/7/19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3CEE0F-0A67-4BAA-86C5-A7ABFBF9A6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87C20E-1F2E-4809-B9E2-100F2AADB42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xmlns="" id="{AE69E562-21CE-4BBF-826D-8EA9607D6507}"/>
              </a:ext>
            </a:extLst>
          </p:cNvPr>
          <p:cNvSpPr txBox="1">
            <a:spLocks/>
          </p:cNvSpPr>
          <p:nvPr/>
        </p:nvSpPr>
        <p:spPr bwMode="auto">
          <a:xfrm>
            <a:off x="609600" y="819150"/>
            <a:ext cx="80010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C97A00"/>
                </a:solidFill>
                <a:latin typeface="+mj-lt"/>
                <a:ea typeface="ＭＳ Ｐゴシック" pitchFamily="-109" charset="-128"/>
                <a:cs typeface="ＭＳ Ｐゴシック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Local</a:t>
            </a:r>
            <a:r>
              <a:rPr lang="zh-CN" altLang="en-US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r>
              <a:rPr lang="zh-CN" altLang="en-US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Measurements</a:t>
            </a:r>
            <a:r>
              <a:rPr lang="zh-CN" altLang="en-US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zh-CN" altLang="en-US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r>
              <a:rPr lang="zh-CN" altLang="en-US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US" sz="3600" b="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AB0D5C45-D695-4000-BF17-265A4CA9B5A0}"/>
              </a:ext>
            </a:extLst>
          </p:cNvPr>
          <p:cNvSpPr txBox="1">
            <a:spLocks/>
          </p:cNvSpPr>
          <p:nvPr/>
        </p:nvSpPr>
        <p:spPr bwMode="auto">
          <a:xfrm>
            <a:off x="609600" y="2690019"/>
            <a:ext cx="8208962" cy="1481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None/>
              <a:defRPr sz="24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1pPr>
            <a:lvl2pPr marL="742950" indent="-28575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Blip>
                <a:blip r:embed="rId2"/>
              </a:buBlip>
              <a:defRPr sz="22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2pPr>
            <a:lvl3pPr marL="11430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737373"/>
              </a:buClr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3pPr>
            <a:lvl4pPr marL="16002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None/>
              <a:tabLst/>
              <a:defRPr/>
            </a:pPr>
            <a:r>
              <a:rPr lang="en-US" altLang="zh-CN" sz="2000" kern="0" dirty="0" err="1" smtClean="0">
                <a:solidFill>
                  <a:sysClr val="windowText" lastClr="000000"/>
                </a:solidFill>
                <a:latin typeface="Arial"/>
              </a:rPr>
              <a:t>Lamine</a:t>
            </a:r>
            <a:r>
              <a:rPr lang="zh-CN" altLang="en-US" sz="2000" kern="0" dirty="0" smtClean="0">
                <a:solidFill>
                  <a:sysClr val="windowText" lastClr="000000"/>
                </a:solidFill>
                <a:latin typeface="Arial"/>
              </a:rPr>
              <a:t> </a:t>
            </a:r>
            <a:r>
              <a:rPr lang="en-US" altLang="zh-CN" sz="2000" kern="0" dirty="0" err="1" smtClean="0">
                <a:solidFill>
                  <a:sysClr val="windowText" lastClr="000000"/>
                </a:solidFill>
                <a:latin typeface="Arial"/>
              </a:rPr>
              <a:t>Mili</a:t>
            </a:r>
            <a:r>
              <a:rPr lang="zh-CN" altLang="en-US" sz="2000" kern="0" dirty="0" smtClean="0">
                <a:solidFill>
                  <a:sysClr val="windowText" lastClr="000000"/>
                </a:solidFill>
                <a:latin typeface="Arial"/>
              </a:rPr>
              <a:t> </a:t>
            </a:r>
            <a:r>
              <a:rPr lang="en-US" altLang="zh-CN" sz="2000" kern="0" dirty="0" smtClean="0">
                <a:solidFill>
                  <a:sysClr val="windowText" lastClr="000000"/>
                </a:solidFill>
                <a:latin typeface="Arial"/>
              </a:rPr>
              <a:t>and</a:t>
            </a:r>
            <a:r>
              <a:rPr lang="zh-CN" altLang="en-US" sz="2000" kern="0" dirty="0" smtClean="0">
                <a:solidFill>
                  <a:sysClr val="windowText" lastClr="000000"/>
                </a:solidFill>
                <a:latin typeface="Arial"/>
              </a:rPr>
              <a:t> </a:t>
            </a:r>
            <a:r>
              <a:rPr lang="en-US" altLang="zh-CN" sz="2000" kern="0" dirty="0" smtClean="0">
                <a:solidFill>
                  <a:sysClr val="windowText" lastClr="000000"/>
                </a:solidFill>
                <a:latin typeface="Arial"/>
              </a:rPr>
              <a:t>Federico</a:t>
            </a:r>
            <a:r>
              <a:rPr lang="zh-CN" altLang="en-US" sz="2000" kern="0" dirty="0" smtClean="0">
                <a:solidFill>
                  <a:sysClr val="windowText" lastClr="000000"/>
                </a:solidFill>
                <a:latin typeface="Arial"/>
              </a:rPr>
              <a:t> </a:t>
            </a:r>
            <a:r>
              <a:rPr lang="en-US" altLang="zh-CN" sz="2000" kern="0" dirty="0" smtClean="0">
                <a:solidFill>
                  <a:sysClr val="windowText" lastClr="000000"/>
                </a:solidFill>
                <a:latin typeface="Arial"/>
              </a:rPr>
              <a:t>Milano</a:t>
            </a:r>
            <a:endParaRPr lang="zh-CN" altLang="en-US" sz="2000" kern="0" dirty="0" smtClean="0">
              <a:solidFill>
                <a:sysClr val="windowText" lastClr="000000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None/>
              <a:tabLst/>
              <a:defRPr/>
            </a:pPr>
            <a:endParaRPr lang="zh-CN" altLang="en-US" sz="2000" kern="0" dirty="0" smtClean="0">
              <a:solidFill>
                <a:sysClr val="windowText" lastClr="000000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None/>
              <a:tabLst/>
              <a:defRPr/>
            </a:pPr>
            <a:endParaRPr lang="zh-CN" altLang="en-US" sz="2000" kern="0" dirty="0" smtClean="0">
              <a:solidFill>
                <a:sysClr val="windowText" lastClr="000000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None/>
              <a:tabLst/>
              <a:defRPr/>
            </a:pPr>
            <a:r>
              <a:rPr lang="en-US" altLang="zh-CN" sz="2000" kern="0" dirty="0" smtClean="0">
                <a:solidFill>
                  <a:sysClr val="windowText" lastClr="000000"/>
                </a:solidFill>
                <a:latin typeface="Arial"/>
              </a:rPr>
              <a:t>Sponsored</a:t>
            </a:r>
            <a:r>
              <a:rPr lang="zh-CN" altLang="en-US" sz="2000" kern="0" dirty="0" smtClean="0">
                <a:solidFill>
                  <a:sysClr val="windowText" lastClr="000000"/>
                </a:solidFill>
                <a:latin typeface="Arial"/>
              </a:rPr>
              <a:t> </a:t>
            </a:r>
            <a:r>
              <a:rPr lang="en-US" altLang="zh-CN" sz="2000" kern="0" dirty="0" smtClean="0">
                <a:solidFill>
                  <a:sysClr val="windowText" lastClr="000000"/>
                </a:solidFill>
                <a:latin typeface="Arial"/>
              </a:rPr>
              <a:t>by:</a:t>
            </a:r>
            <a:r>
              <a:rPr lang="zh-CN" altLang="en-US" sz="2000" kern="0" dirty="0" smtClean="0">
                <a:solidFill>
                  <a:sysClr val="windowText" lastClr="000000"/>
                </a:solidFill>
                <a:latin typeface="Arial"/>
              </a:rPr>
              <a:t> </a:t>
            </a:r>
            <a:r>
              <a:rPr lang="en-US" altLang="zh-CN" sz="2000" kern="0" dirty="0" smtClean="0">
                <a:solidFill>
                  <a:sysClr val="windowText" lastClr="000000"/>
                </a:solidFill>
                <a:latin typeface="Arial"/>
              </a:rPr>
              <a:t>Power</a:t>
            </a:r>
            <a:r>
              <a:rPr lang="zh-CN" altLang="en-US" sz="2000" kern="0" dirty="0" smtClean="0">
                <a:solidFill>
                  <a:sysClr val="windowText" lastClr="000000"/>
                </a:solidFill>
                <a:latin typeface="Arial"/>
              </a:rPr>
              <a:t> </a:t>
            </a:r>
            <a:r>
              <a:rPr lang="en-US" altLang="zh-CN" sz="2000" kern="0" dirty="0" smtClean="0">
                <a:solidFill>
                  <a:sysClr val="windowText" lastClr="000000"/>
                </a:solidFill>
                <a:latin typeface="Arial"/>
              </a:rPr>
              <a:t>System</a:t>
            </a:r>
            <a:r>
              <a:rPr lang="zh-CN" altLang="en-US" sz="2000" kern="0" dirty="0" smtClean="0">
                <a:solidFill>
                  <a:sysClr val="windowText" lastClr="000000"/>
                </a:solidFill>
                <a:latin typeface="Arial"/>
              </a:rPr>
              <a:t> </a:t>
            </a:r>
            <a:r>
              <a:rPr lang="en-US" altLang="zh-CN" sz="2000" kern="0" dirty="0" smtClean="0">
                <a:solidFill>
                  <a:sysClr val="windowText" lastClr="000000"/>
                </a:solidFill>
                <a:latin typeface="Arial"/>
              </a:rPr>
              <a:t>Stability</a:t>
            </a:r>
            <a:r>
              <a:rPr lang="zh-CN" altLang="en-US" sz="2000" kern="0" dirty="0" smtClean="0">
                <a:solidFill>
                  <a:sysClr val="windowText" lastClr="000000"/>
                </a:solidFill>
                <a:latin typeface="Arial"/>
              </a:rPr>
              <a:t> </a:t>
            </a:r>
            <a:r>
              <a:rPr lang="en-US" altLang="zh-CN" sz="2000" kern="0" dirty="0" smtClean="0">
                <a:solidFill>
                  <a:sysClr val="windowText" lastClr="000000"/>
                </a:solidFill>
                <a:latin typeface="Arial"/>
              </a:rPr>
              <a:t>Controls</a:t>
            </a:r>
            <a:r>
              <a:rPr lang="zh-CN" altLang="en-US" sz="2000" kern="0" dirty="0" smtClean="0">
                <a:solidFill>
                  <a:sysClr val="windowText" lastClr="000000"/>
                </a:solidFill>
                <a:latin typeface="Arial"/>
              </a:rPr>
              <a:t> </a:t>
            </a:r>
            <a:r>
              <a:rPr lang="en-US" altLang="zh-CN" sz="2000" kern="0" dirty="0" smtClean="0">
                <a:solidFill>
                  <a:sysClr val="windowText" lastClr="000000"/>
                </a:solidFill>
                <a:latin typeface="Arial"/>
              </a:rPr>
              <a:t>Subcommittee</a:t>
            </a:r>
            <a:r>
              <a:rPr lang="zh-CN" altLang="en-US" sz="2000" kern="0" dirty="0" smtClean="0">
                <a:solidFill>
                  <a:sysClr val="windowText" lastClr="000000"/>
                </a:solidFill>
                <a:latin typeface="Arial"/>
              </a:rPr>
              <a:t> </a:t>
            </a:r>
            <a:endParaRPr lang="en-US" sz="1800" kern="0" dirty="0">
              <a:solidFill>
                <a:sysClr val="windowText" lastClr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30000"/>
              </a:spcBef>
              <a:spcAft>
                <a:spcPts val="1200"/>
              </a:spcAft>
              <a:buClr>
                <a:srgbClr val="800080"/>
              </a:buClr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xmlns="" id="{AB0D5C45-D695-4000-BF17-265A4CA9B5A0}"/>
              </a:ext>
            </a:extLst>
          </p:cNvPr>
          <p:cNvSpPr txBox="1">
            <a:spLocks/>
          </p:cNvSpPr>
          <p:nvPr/>
        </p:nvSpPr>
        <p:spPr bwMode="auto">
          <a:xfrm>
            <a:off x="381000" y="514350"/>
            <a:ext cx="2971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None/>
              <a:defRPr sz="24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1pPr>
            <a:lvl2pPr marL="742950" indent="-28575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Blip>
                <a:blip r:embed="rId2"/>
              </a:buBlip>
              <a:defRPr sz="22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2pPr>
            <a:lvl3pPr marL="11430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737373"/>
              </a:buClr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3pPr>
            <a:lvl4pPr marL="16002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None/>
              <a:tabLst/>
              <a:defRPr/>
            </a:pPr>
            <a:r>
              <a:rPr lang="en-US" altLang="zh-CN" sz="2000" kern="0" dirty="0" smtClean="0">
                <a:solidFill>
                  <a:sysClr val="windowText" lastClr="000000"/>
                </a:solidFill>
                <a:latin typeface="Arial"/>
              </a:rPr>
              <a:t>IEEE</a:t>
            </a:r>
            <a:r>
              <a:rPr lang="zh-CN" altLang="en-US" sz="2000" kern="0" dirty="0" smtClean="0">
                <a:solidFill>
                  <a:sysClr val="windowText" lastClr="000000"/>
                </a:solidFill>
                <a:latin typeface="Arial"/>
              </a:rPr>
              <a:t> </a:t>
            </a:r>
            <a:r>
              <a:rPr lang="en-US" altLang="zh-CN" sz="2000" kern="0" dirty="0" smtClean="0">
                <a:solidFill>
                  <a:sysClr val="windowText" lastClr="000000"/>
                </a:solidFill>
                <a:latin typeface="Arial"/>
              </a:rPr>
              <a:t>PES</a:t>
            </a:r>
            <a:r>
              <a:rPr lang="zh-CN" altLang="en-US" sz="2000" kern="0" dirty="0" smtClean="0">
                <a:solidFill>
                  <a:sysClr val="windowText" lastClr="000000"/>
                </a:solidFill>
                <a:latin typeface="Arial"/>
              </a:rPr>
              <a:t> </a:t>
            </a:r>
            <a:r>
              <a:rPr lang="en-US" altLang="zh-CN" sz="2000" kern="0" dirty="0" smtClean="0">
                <a:solidFill>
                  <a:sysClr val="windowText" lastClr="000000"/>
                </a:solidFill>
                <a:latin typeface="Arial"/>
              </a:rPr>
              <a:t>GM</a:t>
            </a:r>
            <a:r>
              <a:rPr lang="zh-CN" altLang="en-US" sz="2000" kern="0" dirty="0" smtClean="0">
                <a:solidFill>
                  <a:sysClr val="windowText" lastClr="000000"/>
                </a:solidFill>
                <a:latin typeface="Arial"/>
              </a:rPr>
              <a:t> </a:t>
            </a:r>
            <a:r>
              <a:rPr lang="en-US" altLang="zh-CN" sz="2000" kern="0" dirty="0" smtClean="0">
                <a:solidFill>
                  <a:sysClr val="windowText" lastClr="000000"/>
                </a:solidFill>
                <a:latin typeface="Arial"/>
              </a:rPr>
              <a:t>2019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381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0-IEEE-PES-Template-Office07-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60716</TotalTime>
  <Words>24</Words>
  <Application>Microsoft Macintosh PowerPoint</Application>
  <PresentationFormat>On-screen Show (16:9)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ＭＳ Ｐゴシック</vt:lpstr>
      <vt:lpstr>Arial</vt:lpstr>
      <vt:lpstr>2010-IEEE-PES-Template-Office07-V2</vt:lpstr>
      <vt:lpstr>PowerPoint Presentation</vt:lpstr>
    </vt:vector>
  </TitlesOfParts>
  <Company>IEEE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IEEE</dc:creator>
  <cp:lastModifiedBy>Microsoft Office User</cp:lastModifiedBy>
  <cp:revision>400</cp:revision>
  <cp:lastPrinted>2019-07-31T21:13:38Z</cp:lastPrinted>
  <dcterms:created xsi:type="dcterms:W3CDTF">2010-10-12T18:25:44Z</dcterms:created>
  <dcterms:modified xsi:type="dcterms:W3CDTF">2019-08-07T19:15:40Z</dcterms:modified>
</cp:coreProperties>
</file>